
<file path=[Content_Types].xml><?xml version="1.0" encoding="utf-8"?>
<Types xmlns="http://schemas.openxmlformats.org/package/2006/content-types">
  <Default Extension="jpeg" ContentType="image/jpe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notesMasterIdLst>
    <p:notesMasterId r:id="rId23"/>
  </p:notesMasterIdLst>
  <p:sldIdLst>
    <p:sldId id="286" r:id="rId4"/>
    <p:sldId id="287" r:id="rId5"/>
    <p:sldId id="288" r:id="rId6"/>
    <p:sldId id="289" r:id="rId7"/>
    <p:sldId id="291" r:id="rId8"/>
    <p:sldId id="292" r:id="rId9"/>
    <p:sldId id="294" r:id="rId10"/>
    <p:sldId id="270" r:id="rId11"/>
    <p:sldId id="274" r:id="rId12"/>
    <p:sldId id="282" r:id="rId13"/>
    <p:sldId id="281" r:id="rId14"/>
    <p:sldId id="316" r:id="rId15"/>
    <p:sldId id="400" r:id="rId16"/>
    <p:sldId id="369" r:id="rId17"/>
    <p:sldId id="370" r:id="rId18"/>
    <p:sldId id="399" r:id="rId19"/>
    <p:sldId id="371" r:id="rId20"/>
    <p:sldId id="372" r:id="rId21"/>
    <p:sldId id="374" r:id="rId22"/>
  </p:sldIdLst>
  <p:sldSz cx="12192000" cy="6858000"/>
  <p:notesSz cx="6858000" cy="9144000"/>
  <p:defaultTextStyle>
    <a:defPPr>
      <a:defRPr lang="zh-CN"/>
    </a:defPPr>
    <a:lvl1pPr marL="0" lvl="0" indent="0" algn="l" defTabSz="914400" eaLnBrk="1" fontAlgn="base" latinLnBrk="0" hangingPunct="1">
      <a:spcBef>
        <a:spcPct val="0"/>
      </a:spcBef>
      <a:spcAft>
        <a:spcPct val="0"/>
      </a:spcAft>
      <a:buFont typeface="Arial" charset="0"/>
      <a:buNone/>
      <a:defRPr sz="1800" kern="1200" baseline="0">
        <a:solidFill>
          <a:schemeClr val="tx1"/>
        </a:solidFill>
      </a:defRPr>
    </a:lvl1pPr>
    <a:lvl2pPr marL="457200" lvl="1" indent="0" algn="l" defTabSz="914400" eaLnBrk="1" fontAlgn="base" latinLnBrk="0" hangingPunct="1">
      <a:spcBef>
        <a:spcPct val="0"/>
      </a:spcBef>
      <a:spcAft>
        <a:spcPct val="0"/>
      </a:spcAft>
      <a:buFont typeface="Arial" charset="0"/>
      <a:buNone/>
      <a:defRPr sz="1800" kern="1200" baseline="0">
        <a:solidFill>
          <a:schemeClr val="tx1"/>
        </a:solidFill>
      </a:defRPr>
    </a:lvl2pPr>
    <a:lvl3pPr marL="914400" lvl="2" indent="0" algn="l" defTabSz="914400" eaLnBrk="1" fontAlgn="base" latinLnBrk="0" hangingPunct="1">
      <a:spcBef>
        <a:spcPct val="0"/>
      </a:spcBef>
      <a:spcAft>
        <a:spcPct val="0"/>
      </a:spcAft>
      <a:buFont typeface="Arial" charset="0"/>
      <a:buNone/>
      <a:defRPr sz="1800" kern="1200" baseline="0">
        <a:solidFill>
          <a:schemeClr val="tx1"/>
        </a:solidFill>
      </a:defRPr>
    </a:lvl3pPr>
    <a:lvl4pPr marL="1371600" lvl="3" indent="0" algn="l" defTabSz="914400" eaLnBrk="1" fontAlgn="base" latinLnBrk="0" hangingPunct="1">
      <a:spcBef>
        <a:spcPct val="0"/>
      </a:spcBef>
      <a:spcAft>
        <a:spcPct val="0"/>
      </a:spcAft>
      <a:buFont typeface="Arial" charset="0"/>
      <a:buNone/>
      <a:defRPr sz="1800" kern="1200" baseline="0">
        <a:solidFill>
          <a:schemeClr val="tx1"/>
        </a:solidFill>
      </a:defRPr>
    </a:lvl4pPr>
    <a:lvl5pPr marL="1828800" lvl="4" indent="0" algn="l" defTabSz="914400" eaLnBrk="1" fontAlgn="base" latinLnBrk="0" hangingPunct="1">
      <a:spcBef>
        <a:spcPct val="0"/>
      </a:spcBef>
      <a:spcAft>
        <a:spcPct val="0"/>
      </a:spcAft>
      <a:buFont typeface="Arial" charset="0"/>
      <a:buNone/>
      <a:defRPr sz="1800" kern="1200" baseline="0">
        <a:solidFill>
          <a:schemeClr val="tx1"/>
        </a:solidFill>
      </a:defRPr>
    </a:lvl5pPr>
    <a:lvl6pPr marL="2286000" lvl="5" indent="0" algn="l" defTabSz="914400" eaLnBrk="1" fontAlgn="base" latinLnBrk="0" hangingPunct="1">
      <a:spcBef>
        <a:spcPct val="0"/>
      </a:spcBef>
      <a:spcAft>
        <a:spcPct val="0"/>
      </a:spcAft>
      <a:buFont typeface="Arial" charset="0"/>
      <a:buNone/>
      <a:defRPr sz="1800" kern="1200" baseline="0">
        <a:solidFill>
          <a:schemeClr val="tx1"/>
        </a:solidFill>
      </a:defRPr>
    </a:lvl6pPr>
    <a:lvl7pPr marL="2743200" lvl="6" indent="0" algn="l" defTabSz="914400" eaLnBrk="1" fontAlgn="base" latinLnBrk="0" hangingPunct="1">
      <a:spcBef>
        <a:spcPct val="0"/>
      </a:spcBef>
      <a:spcAft>
        <a:spcPct val="0"/>
      </a:spcAft>
      <a:buFont typeface="Arial" charset="0"/>
      <a:buNone/>
      <a:defRPr sz="1800" kern="1200" baseline="0">
        <a:solidFill>
          <a:schemeClr val="tx1"/>
        </a:solidFill>
      </a:defRPr>
    </a:lvl7pPr>
    <a:lvl8pPr marL="3200400" lvl="7" indent="0" algn="l" defTabSz="914400" eaLnBrk="1" fontAlgn="base" latinLnBrk="0" hangingPunct="1">
      <a:spcBef>
        <a:spcPct val="0"/>
      </a:spcBef>
      <a:spcAft>
        <a:spcPct val="0"/>
      </a:spcAft>
      <a:buFont typeface="Arial" charset="0"/>
      <a:buNone/>
      <a:defRPr sz="1800" kern="1200" baseline="0">
        <a:solidFill>
          <a:schemeClr val="tx1"/>
        </a:solidFill>
      </a:defRPr>
    </a:lvl8pPr>
    <a:lvl9pPr marL="3657600" lvl="8" indent="0" algn="l" defTabSz="914400" eaLnBrk="1" fontAlgn="base" latinLnBrk="0" hangingPunct="1">
      <a:spcBef>
        <a:spcPct val="0"/>
      </a:spcBef>
      <a:spcAft>
        <a:spcPct val="0"/>
      </a:spcAft>
      <a:buFont typeface="Arial" charset="0"/>
      <a:buNone/>
      <a:defRPr sz="1800" kern="1200" baseline="0">
        <a:solidFill>
          <a:schemeClr val="tx1"/>
        </a:solidFill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7" Type="http://schemas.openxmlformats.org/officeDocument/2006/relationships/commentAuthors" Target="commentAuthors.xml"/><Relationship Id="rId26" Type="http://schemas.openxmlformats.org/officeDocument/2006/relationships/tableStyles" Target="tableStyles.xml"/><Relationship Id="rId25" Type="http://schemas.openxmlformats.org/officeDocument/2006/relationships/viewProps" Target="viewProps.xml"/><Relationship Id="rId24" Type="http://schemas.openxmlformats.org/officeDocument/2006/relationships/presProps" Target="presProps.xml"/><Relationship Id="rId23" Type="http://schemas.openxmlformats.org/officeDocument/2006/relationships/notesMaster" Target="notesMasters/notesMaster1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3" Type="http://schemas.openxmlformats.org/officeDocument/2006/relationships/theme" Target="../theme/theme2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5.png"/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8.xml"/><Relationship Id="rId5" Type="http://schemas.openxmlformats.org/officeDocument/2006/relationships/image" Target="../media/image11.jpeg"/><Relationship Id="rId4" Type="http://schemas.openxmlformats.org/officeDocument/2006/relationships/image" Target="../media/image10.png"/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2.jpeg"/><Relationship Id="rId1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3.jpeg"/><Relationship Id="rId1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8.xml"/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6.png"/><Relationship Id="rId1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7.jpeg"/><Relationship Id="rId1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8.png"/><Relationship Id="rId1" Type="http://schemas.openxmlformats.org/officeDocument/2006/relationships/image" Target="../media/image6.png"/></Relationships>
</file>